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D9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699CB88-5E1A-4FAC-892A-60949ACB1F6F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LENGUAJE  SQL (LENGUAJE ESTRUCTURADO DE CONSULTA)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CO" dirty="0" smtClean="0"/>
              <a:t>BASES DE DATOS</a:t>
            </a:r>
          </a:p>
          <a:p>
            <a:endParaRPr lang="es-CO" dirty="0" smtClean="0"/>
          </a:p>
          <a:p>
            <a:r>
              <a:rPr lang="es-CO" dirty="0" err="1" smtClean="0"/>
              <a:t>Ing</a:t>
            </a:r>
            <a:r>
              <a:rPr lang="es-CO" dirty="0" smtClean="0"/>
              <a:t> Sonia Godoy H</a:t>
            </a:r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LENGUAJE ESTRUCTURADO DE CONSULTA</a:t>
            </a:r>
            <a:endParaRPr lang="es-CO" sz="28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DDL(Lenguaje de Definición de datos)</a:t>
            </a:r>
            <a:endParaRPr lang="es-CO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smtClean="0"/>
              <a:t>DML(lenguaje de Manejo de Datos)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62427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CO" dirty="0" smtClean="0">
                <a:solidFill>
                  <a:srgbClr val="C00000"/>
                </a:solidFill>
              </a:rPr>
              <a:t>Crear una BD y define el esquema en SQL</a:t>
            </a:r>
          </a:p>
          <a:p>
            <a:pPr algn="just"/>
            <a:r>
              <a:rPr lang="es-CO" dirty="0" smtClean="0">
                <a:solidFill>
                  <a:srgbClr val="C00000"/>
                </a:solidFill>
              </a:rPr>
              <a:t>Por medio de este, el SGBD identifica las descripciones de los elementos de los esquemas y almacena la definición del esquema en el catálogo del SGBD. Mediante el DDL, el SGBD específica el esquema conceptual e interno (Base de datos Almacenada). 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s-CO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Permite </a:t>
            </a:r>
            <a:r>
              <a:rPr lang="es-CO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la manipulación de las operaciones de Inserción, Eliminación y Modificación. </a:t>
            </a:r>
            <a:endParaRPr lang="es-CO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857892"/>
            <a:ext cx="8183880" cy="642942"/>
          </a:xfrm>
        </p:spPr>
        <p:txBody>
          <a:bodyPr/>
          <a:lstStyle/>
          <a:p>
            <a:r>
              <a:rPr lang="es-CO" dirty="0" smtClean="0"/>
              <a:t>Sentencias DDL y DML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15370" cy="539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000108"/>
            <a:ext cx="554077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CONFIGURACIÓN DE TABLAS</a:t>
            </a:r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285720" y="928670"/>
            <a:ext cx="2438400" cy="5257800"/>
          </a:xfrm>
        </p:spPr>
        <p:txBody>
          <a:bodyPr>
            <a:normAutofit/>
          </a:bodyPr>
          <a:lstStyle/>
          <a:p>
            <a:pPr algn="just"/>
            <a:r>
              <a:rPr lang="es-CO" sz="1800" dirty="0" smtClean="0"/>
              <a:t>Una tabla es un conjunto de celdas agrupadas en filas y columnas donde se almacenan elementos de información. </a:t>
            </a:r>
          </a:p>
          <a:p>
            <a:pPr algn="just"/>
            <a:r>
              <a:rPr lang="es-CO" sz="1800" dirty="0" smtClean="0"/>
              <a:t>Antes de llevar a cabo la creación de una tabla conviene planificar: nombre de la tabla, nombre de cada columna, tipo y tamaño de los datos almacenados en cada columna, información adicional, restricciones, etc.</a:t>
            </a:r>
          </a:p>
          <a:p>
            <a:pPr algn="just"/>
            <a:endParaRPr lang="es-CO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SENTENCIA PARA CREAR UNA TABLA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214422"/>
            <a:ext cx="637301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84244"/>
            <a:ext cx="5715040" cy="6180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1 Título"/>
          <p:cNvSpPr txBox="1">
            <a:spLocks/>
          </p:cNvSpPr>
          <p:nvPr/>
        </p:nvSpPr>
        <p:spPr>
          <a:xfrm rot="16200000">
            <a:off x="-1002533" y="2931303"/>
            <a:ext cx="5192846" cy="7589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3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TIPOS DE DATOS</a:t>
            </a:r>
            <a:endParaRPr kumimoji="0" lang="es-CO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643834" y="142852"/>
            <a:ext cx="1143008" cy="214314"/>
          </a:xfrm>
          <a:prstGeom prst="rect">
            <a:avLst/>
          </a:prstGeom>
          <a:solidFill>
            <a:srgbClr val="9FD9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RESTRICCIONES PARA LOS CAMPOS</a:t>
            </a:r>
            <a:endParaRPr lang="es-CO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7" y="1176338"/>
            <a:ext cx="8858279" cy="518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EJEMPLOS</a:t>
            </a:r>
            <a:endParaRPr lang="es-CO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60"/>
            <a:ext cx="592935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86314" y="285728"/>
            <a:ext cx="4127372" cy="758952"/>
          </a:xfrm>
        </p:spPr>
        <p:txBody>
          <a:bodyPr/>
          <a:lstStyle/>
          <a:p>
            <a:r>
              <a:rPr lang="es-CO" dirty="0" smtClean="0"/>
              <a:t>EJEMPLOS</a:t>
            </a:r>
            <a:endParaRPr lang="es-CO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5572132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429000"/>
            <a:ext cx="5514971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</TotalTime>
  <Words>180</Words>
  <Application>Microsoft Office PowerPoint</Application>
  <PresentationFormat>Presentación en pantalla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Aspect</vt:lpstr>
      <vt:lpstr>Civil</vt:lpstr>
      <vt:lpstr>LENGUAJE  SQL (LENGUAJE ESTRUCTURADO DE CONSULTA)</vt:lpstr>
      <vt:lpstr>LENGUAJE ESTRUCTURADO DE CONSULTA</vt:lpstr>
      <vt:lpstr>Sentencias DDL y DML</vt:lpstr>
      <vt:lpstr>CONFIGURACIÓN DE TABLAS</vt:lpstr>
      <vt:lpstr>Diapositiva 5</vt:lpstr>
      <vt:lpstr>Diapositiva 6</vt:lpstr>
      <vt:lpstr>RESTRICCIONES PARA LOS CAMPOS</vt:lpstr>
      <vt:lpstr>EJEMPLOS</vt:lpstr>
      <vt:lpstr>EJEMPLOS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LENGUAJE  SQL (LENGUAJE ESTRUCTURADO DE CONSULTA)</dc:title>
  <dc:creator>SONY</dc:creator>
  <cp:lastModifiedBy>SONY</cp:lastModifiedBy>
  <cp:revision>14</cp:revision>
  <dcterms:created xsi:type="dcterms:W3CDTF">2011-09-07T05:59:09Z</dcterms:created>
  <dcterms:modified xsi:type="dcterms:W3CDTF">2011-09-07T06:57:04Z</dcterms:modified>
</cp:coreProperties>
</file>